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13"/>
  </p:notesMasterIdLst>
  <p:sldIdLst>
    <p:sldId id="256" r:id="rId2"/>
    <p:sldId id="265" r:id="rId3"/>
    <p:sldId id="264" r:id="rId4"/>
    <p:sldId id="26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287359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Agricultural and Industrial Revolutions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Steam Engine</a:t>
            </a:r>
          </a:p>
        </p:txBody>
      </p:sp>
      <p:pic>
        <p:nvPicPr>
          <p:cNvPr id="50" name="Shape 5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67050" y="2665411"/>
            <a:ext cx="3008311" cy="239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Steam Engine</a:t>
            </a:r>
          </a:p>
        </p:txBody>
      </p:sp>
      <p:pic>
        <p:nvPicPr>
          <p:cNvPr id="56" name="Shape 5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162300" y="1719261"/>
            <a:ext cx="2819400" cy="42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errierman.com/history/yorkshireda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64080"/>
            <a:ext cx="8234562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600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rinventions.biss.wikispaces.net/file/view/F20P015B.gif/235020342/416x280/F20P015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90800"/>
            <a:ext cx="3743325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327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pload.wikimedia.org/wikipedia/commons/d/d3/Turnip_26220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057400"/>
            <a:ext cx="4279900" cy="285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961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Crop Rotation</a:t>
            </a:r>
          </a:p>
        </p:txBody>
      </p:sp>
      <p:pic>
        <p:nvPicPr>
          <p:cNvPr id="20" name="Shape 2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05111" y="2009775"/>
            <a:ext cx="3533774" cy="370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Flying Shuttle</a:t>
            </a:r>
          </a:p>
        </p:txBody>
      </p:sp>
      <p:pic>
        <p:nvPicPr>
          <p:cNvPr id="26" name="Shape 2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657475" y="1638300"/>
            <a:ext cx="3829050" cy="444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Spinning Jenny</a:t>
            </a:r>
          </a:p>
        </p:txBody>
      </p:sp>
      <p:pic>
        <p:nvPicPr>
          <p:cNvPr id="32" name="Shape 3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043111" y="1990725"/>
            <a:ext cx="5057775" cy="3743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Water Frame</a:t>
            </a:r>
          </a:p>
        </p:txBody>
      </p:sp>
      <p:pic>
        <p:nvPicPr>
          <p:cNvPr id="38" name="Shape 3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963861" y="1600200"/>
            <a:ext cx="3216275" cy="4525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Powerloom</a:t>
            </a:r>
          </a:p>
        </p:txBody>
      </p:sp>
      <p:pic>
        <p:nvPicPr>
          <p:cNvPr id="44" name="Shape 4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905125" y="2752725"/>
            <a:ext cx="3333750" cy="221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D9"/>
      </a:accent3>
      <a:accent4>
        <a:srgbClr val="FFFFF7"/>
      </a:accent4>
      <a:accent5>
        <a:srgbClr val="33CCCC"/>
      </a:accent5>
      <a:accent6>
        <a:srgbClr val="FFFFD9"/>
      </a:accent6>
      <a:hlink>
        <a:srgbClr val="FF5050"/>
      </a:hlink>
      <a:folHlink>
        <a:srgbClr val="FF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</Words>
  <Application>Microsoft Office PowerPoint</Application>
  <PresentationFormat>On-screen Show (4:3)</PresentationFormat>
  <Paragraphs>8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The Agricultural and Industrial Revolutions</vt:lpstr>
      <vt:lpstr>PowerPoint Presentation</vt:lpstr>
      <vt:lpstr>PowerPoint Presentation</vt:lpstr>
      <vt:lpstr>PowerPoint Presentation</vt:lpstr>
      <vt:lpstr>Crop Rotation</vt:lpstr>
      <vt:lpstr>Flying Shuttle</vt:lpstr>
      <vt:lpstr>Spinning Jenny</vt:lpstr>
      <vt:lpstr>Water Frame</vt:lpstr>
      <vt:lpstr>Powerloom</vt:lpstr>
      <vt:lpstr>Steam Engine</vt:lpstr>
      <vt:lpstr>Steam Engine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Agricultural and Industrial Revolutions</dc:title>
  <dc:creator>Balazs, Stephen</dc:creator>
  <cp:lastModifiedBy>Administrator</cp:lastModifiedBy>
  <cp:revision>2</cp:revision>
  <dcterms:modified xsi:type="dcterms:W3CDTF">2015-05-06T11:41:09Z</dcterms:modified>
</cp:coreProperties>
</file>